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0"/>
  </p:notesMasterIdLst>
  <p:handoutMasterIdLst>
    <p:handoutMasterId r:id="rId171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18" r:id="rId66"/>
    <p:sldId id="419" r:id="rId67"/>
    <p:sldId id="420" r:id="rId68"/>
    <p:sldId id="421" r:id="rId69"/>
    <p:sldId id="264" r:id="rId70"/>
    <p:sldId id="267" r:id="rId71"/>
    <p:sldId id="294" r:id="rId72"/>
    <p:sldId id="297" r:id="rId73"/>
    <p:sldId id="390" r:id="rId74"/>
    <p:sldId id="387" r:id="rId75"/>
    <p:sldId id="388" r:id="rId76"/>
    <p:sldId id="389" r:id="rId77"/>
    <p:sldId id="391" r:id="rId78"/>
    <p:sldId id="392" r:id="rId79"/>
    <p:sldId id="394" r:id="rId80"/>
    <p:sldId id="266" r:id="rId81"/>
    <p:sldId id="341" r:id="rId82"/>
    <p:sldId id="342" r:id="rId83"/>
    <p:sldId id="344" r:id="rId84"/>
    <p:sldId id="345" r:id="rId85"/>
    <p:sldId id="343" r:id="rId86"/>
    <p:sldId id="347" r:id="rId87"/>
    <p:sldId id="346" r:id="rId88"/>
    <p:sldId id="348" r:id="rId89"/>
    <p:sldId id="349" r:id="rId90"/>
    <p:sldId id="350" r:id="rId91"/>
    <p:sldId id="310" r:id="rId92"/>
    <p:sldId id="311" r:id="rId93"/>
    <p:sldId id="312" r:id="rId94"/>
    <p:sldId id="313" r:id="rId95"/>
    <p:sldId id="299" r:id="rId96"/>
    <p:sldId id="303" r:id="rId97"/>
    <p:sldId id="301" r:id="rId98"/>
    <p:sldId id="395" r:id="rId99"/>
    <p:sldId id="396" r:id="rId100"/>
    <p:sldId id="397" r:id="rId101"/>
    <p:sldId id="300" r:id="rId102"/>
    <p:sldId id="302" r:id="rId103"/>
    <p:sldId id="398" r:id="rId104"/>
    <p:sldId id="399" r:id="rId105"/>
    <p:sldId id="273" r:id="rId106"/>
    <p:sldId id="316" r:id="rId107"/>
    <p:sldId id="315" r:id="rId108"/>
    <p:sldId id="318" r:id="rId109"/>
    <p:sldId id="317" r:id="rId110"/>
    <p:sldId id="314" r:id="rId111"/>
    <p:sldId id="276" r:id="rId112"/>
    <p:sldId id="274" r:id="rId113"/>
    <p:sldId id="275" r:id="rId114"/>
    <p:sldId id="319" r:id="rId115"/>
    <p:sldId id="277" r:id="rId116"/>
    <p:sldId id="320" r:id="rId117"/>
    <p:sldId id="321" r:id="rId118"/>
    <p:sldId id="400" r:id="rId119"/>
    <p:sldId id="265" r:id="rId120"/>
    <p:sldId id="280" r:id="rId121"/>
    <p:sldId id="279" r:id="rId122"/>
    <p:sldId id="281" r:id="rId123"/>
    <p:sldId id="283" r:id="rId124"/>
    <p:sldId id="284" r:id="rId125"/>
    <p:sldId id="285" r:id="rId126"/>
    <p:sldId id="291" r:id="rId127"/>
    <p:sldId id="405" r:id="rId128"/>
    <p:sldId id="286" r:id="rId129"/>
    <p:sldId id="289" r:id="rId130"/>
    <p:sldId id="290" r:id="rId131"/>
    <p:sldId id="288" r:id="rId132"/>
    <p:sldId id="282" r:id="rId133"/>
    <p:sldId id="353" r:id="rId134"/>
    <p:sldId id="354" r:id="rId135"/>
    <p:sldId id="356" r:id="rId136"/>
    <p:sldId id="357" r:id="rId137"/>
    <p:sldId id="362" r:id="rId138"/>
    <p:sldId id="358" r:id="rId139"/>
    <p:sldId id="359" r:id="rId140"/>
    <p:sldId id="364" r:id="rId141"/>
    <p:sldId id="360" r:id="rId142"/>
    <p:sldId id="363" r:id="rId143"/>
    <p:sldId id="365" r:id="rId144"/>
    <p:sldId id="366" r:id="rId145"/>
    <p:sldId id="406" r:id="rId146"/>
    <p:sldId id="361" r:id="rId147"/>
    <p:sldId id="369" r:id="rId148"/>
    <p:sldId id="368" r:id="rId149"/>
    <p:sldId id="370" r:id="rId150"/>
    <p:sldId id="407" r:id="rId151"/>
    <p:sldId id="408" r:id="rId152"/>
    <p:sldId id="373" r:id="rId153"/>
    <p:sldId id="374" r:id="rId154"/>
    <p:sldId id="375" r:id="rId155"/>
    <p:sldId id="377" r:id="rId156"/>
    <p:sldId id="378" r:id="rId157"/>
    <p:sldId id="376" r:id="rId158"/>
    <p:sldId id="381" r:id="rId159"/>
    <p:sldId id="379" r:id="rId160"/>
    <p:sldId id="380" r:id="rId161"/>
    <p:sldId id="352" r:id="rId162"/>
    <p:sldId id="382" r:id="rId163"/>
    <p:sldId id="383" r:id="rId164"/>
    <p:sldId id="384" r:id="rId165"/>
    <p:sldId id="328" r:id="rId166"/>
    <p:sldId id="409" r:id="rId167"/>
    <p:sldId id="410" r:id="rId168"/>
    <p:sldId id="411" r:id="rId16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ableStyles" Target="tableStyles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704192"/>
        <c:axId val="287705728"/>
      </c:lineChart>
      <c:catAx>
        <c:axId val="2877041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7705728"/>
        <c:crosses val="autoZero"/>
        <c:auto val="1"/>
        <c:lblAlgn val="ctr"/>
        <c:lblOffset val="100"/>
        <c:noMultiLvlLbl val="0"/>
      </c:catAx>
      <c:valAx>
        <c:axId val="287705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77041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9993344"/>
        <c:axId val="279995136"/>
      </c:barChart>
      <c:catAx>
        <c:axId val="27999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9995136"/>
        <c:crosses val="autoZero"/>
        <c:auto val="1"/>
        <c:lblAlgn val="ctr"/>
        <c:lblOffset val="100"/>
        <c:noMultiLvlLbl val="0"/>
      </c:catAx>
      <c:valAx>
        <c:axId val="279995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9933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830912"/>
        <c:axId val="279832832"/>
      </c:lineChart>
      <c:catAx>
        <c:axId val="279830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832832"/>
        <c:crosses val="autoZero"/>
        <c:auto val="1"/>
        <c:lblAlgn val="ctr"/>
        <c:lblOffset val="100"/>
        <c:noMultiLvlLbl val="0"/>
      </c:catAx>
      <c:valAx>
        <c:axId val="2798328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8309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922560"/>
        <c:axId val="279924736"/>
      </c:lineChart>
      <c:catAx>
        <c:axId val="279922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9924736"/>
        <c:crosses val="autoZero"/>
        <c:auto val="1"/>
        <c:lblAlgn val="ctr"/>
        <c:lblOffset val="100"/>
        <c:noMultiLvlLbl val="0"/>
      </c:catAx>
      <c:valAx>
        <c:axId val="27992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922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940480"/>
        <c:axId val="286406144"/>
      </c:lineChart>
      <c:catAx>
        <c:axId val="2799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406144"/>
        <c:crosses val="autoZero"/>
        <c:auto val="1"/>
        <c:lblAlgn val="ctr"/>
        <c:lblOffset val="100"/>
        <c:noMultiLvlLbl val="0"/>
      </c:catAx>
      <c:valAx>
        <c:axId val="286406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99404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45440"/>
        <c:axId val="287246976"/>
      </c:lineChart>
      <c:catAx>
        <c:axId val="2872454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7246976"/>
        <c:crosses val="autoZero"/>
        <c:auto val="1"/>
        <c:lblAlgn val="ctr"/>
        <c:lblOffset val="1000"/>
        <c:noMultiLvlLbl val="0"/>
      </c:catAx>
      <c:valAx>
        <c:axId val="28724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72454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8217344"/>
        <c:axId val="288223232"/>
      </c:barChart>
      <c:catAx>
        <c:axId val="288217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8223232"/>
        <c:crosses val="autoZero"/>
        <c:auto val="1"/>
        <c:lblAlgn val="ctr"/>
        <c:lblOffset val="100"/>
        <c:noMultiLvlLbl val="0"/>
      </c:catAx>
      <c:valAx>
        <c:axId val="2882232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21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155776"/>
        <c:axId val="208157312"/>
      </c:barChart>
      <c:catAx>
        <c:axId val="20815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157312"/>
        <c:crosses val="autoZero"/>
        <c:auto val="1"/>
        <c:lblAlgn val="ctr"/>
        <c:lblOffset val="100"/>
        <c:noMultiLvlLbl val="0"/>
      </c:catAx>
      <c:valAx>
        <c:axId val="208157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1557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0108032"/>
        <c:axId val="280113920"/>
      </c:barChart>
      <c:catAx>
        <c:axId val="28010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0113920"/>
        <c:crosses val="autoZero"/>
        <c:auto val="1"/>
        <c:lblAlgn val="ctr"/>
        <c:lblOffset val="100"/>
        <c:noMultiLvlLbl val="0"/>
      </c:catAx>
      <c:valAx>
        <c:axId val="280113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1080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180608"/>
        <c:axId val="280182784"/>
      </c:lineChart>
      <c:catAx>
        <c:axId val="28018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0182784"/>
        <c:crosses val="autoZero"/>
        <c:auto val="1"/>
        <c:lblAlgn val="ctr"/>
        <c:lblOffset val="100"/>
        <c:noMultiLvlLbl val="0"/>
      </c:catAx>
      <c:valAx>
        <c:axId val="280182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01806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942656"/>
        <c:axId val="281997696"/>
      </c:barChart>
      <c:catAx>
        <c:axId val="28194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997696"/>
        <c:crosses val="autoZero"/>
        <c:auto val="1"/>
        <c:lblAlgn val="ctr"/>
        <c:lblOffset val="100"/>
        <c:noMultiLvlLbl val="0"/>
      </c:catAx>
      <c:valAx>
        <c:axId val="281997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9426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984000"/>
        <c:axId val="184230656"/>
      </c:barChart>
      <c:catAx>
        <c:axId val="28198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4230656"/>
        <c:crosses val="autoZero"/>
        <c:auto val="1"/>
        <c:lblAlgn val="ctr"/>
        <c:lblOffset val="100"/>
        <c:noMultiLvlLbl val="0"/>
      </c:catAx>
      <c:valAx>
        <c:axId val="184230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984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293632"/>
        <c:axId val="184295424"/>
      </c:lineChart>
      <c:catAx>
        <c:axId val="18429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4295424"/>
        <c:crosses val="autoZero"/>
        <c:auto val="1"/>
        <c:lblAlgn val="ctr"/>
        <c:lblOffset val="100"/>
        <c:noMultiLvlLbl val="0"/>
      </c:catAx>
      <c:valAx>
        <c:axId val="1842954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293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21.08.2021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3.png"/><Relationship Id="rId5" Type="http://schemas.openxmlformats.org/officeDocument/2006/relationships/image" Target="../media/image135.svg"/><Relationship Id="rId4" Type="http://schemas.openxmlformats.org/officeDocument/2006/relationships/image" Target="../media/image33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76.png"/><Relationship Id="rId5" Type="http://schemas.openxmlformats.org/officeDocument/2006/relationships/image" Target="../media/image37.svg"/><Relationship Id="rId4" Type="http://schemas.openxmlformats.org/officeDocument/2006/relationships/image" Target="../media/image275.png"/><Relationship Id="rId9" Type="http://schemas.openxmlformats.org/officeDocument/2006/relationships/image" Target="../media/image41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6.png"/><Relationship Id="rId5" Type="http://schemas.openxmlformats.org/officeDocument/2006/relationships/image" Target="../media/image141.svg"/><Relationship Id="rId4" Type="http://schemas.openxmlformats.org/officeDocument/2006/relationships/image" Target="../media/image33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37.png"/><Relationship Id="rId7" Type="http://schemas.openxmlformats.org/officeDocument/2006/relationships/image" Target="../media/image33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1.png"/><Relationship Id="rId5" Type="http://schemas.openxmlformats.org/officeDocument/2006/relationships/image" Target="../media/image33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2.png"/><Relationship Id="rId7" Type="http://schemas.openxmlformats.org/officeDocument/2006/relationships/image" Target="../media/image34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3.png"/><Relationship Id="rId4" Type="http://schemas.openxmlformats.org/officeDocument/2006/relationships/image" Target="../media/image155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4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4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4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2.png"/><Relationship Id="rId5" Type="http://schemas.openxmlformats.org/officeDocument/2006/relationships/image" Target="../media/image173.svg"/><Relationship Id="rId4" Type="http://schemas.openxmlformats.org/officeDocument/2006/relationships/image" Target="../media/image351.png"/><Relationship Id="rId9" Type="http://schemas.openxmlformats.org/officeDocument/2006/relationships/image" Target="../media/image177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5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4.png"/><Relationship Id="rId3" Type="http://schemas.openxmlformats.org/officeDocument/2006/relationships/image" Target="../media/image16.png"/><Relationship Id="rId7" Type="http://schemas.openxmlformats.org/officeDocument/2006/relationships/image" Target="../media/image36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3.png"/><Relationship Id="rId5" Type="http://schemas.openxmlformats.org/officeDocument/2006/relationships/image" Target="../media/image17.png"/><Relationship Id="rId15" Type="http://schemas.openxmlformats.org/officeDocument/2006/relationships/image" Target="../media/image36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2.png"/><Relationship Id="rId14" Type="http://schemas.openxmlformats.org/officeDocument/2006/relationships/image" Target="../media/image211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6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2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1.png"/><Relationship Id="rId4" Type="http://schemas.openxmlformats.org/officeDocument/2006/relationships/image" Target="../media/image368.png"/><Relationship Id="rId9" Type="http://schemas.openxmlformats.org/officeDocument/2006/relationships/image" Target="../media/image223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75.png"/><Relationship Id="rId7" Type="http://schemas.openxmlformats.org/officeDocument/2006/relationships/image" Target="../media/image3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7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9.png"/><Relationship Id="rId4" Type="http://schemas.openxmlformats.org/officeDocument/2006/relationships/image" Target="../media/image239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1.png"/><Relationship Id="rId5" Type="http://schemas.openxmlformats.org/officeDocument/2006/relationships/image" Target="../media/image243.svg"/><Relationship Id="rId4" Type="http://schemas.openxmlformats.org/officeDocument/2006/relationships/image" Target="../media/image38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84.png"/><Relationship Id="rId5" Type="http://schemas.openxmlformats.org/officeDocument/2006/relationships/image" Target="../media/image249.svg"/><Relationship Id="rId4" Type="http://schemas.openxmlformats.org/officeDocument/2006/relationships/image" Target="../media/image383.png"/><Relationship Id="rId9" Type="http://schemas.openxmlformats.org/officeDocument/2006/relationships/image" Target="../media/image253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8.png"/><Relationship Id="rId5" Type="http://schemas.openxmlformats.org/officeDocument/2006/relationships/image" Target="../media/image241.svg"/><Relationship Id="rId4" Type="http://schemas.openxmlformats.org/officeDocument/2006/relationships/image" Target="../media/image379.png"/><Relationship Id="rId9" Type="http://schemas.openxmlformats.org/officeDocument/2006/relationships/image" Target="../media/image26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9.png"/><Relationship Id="rId9" Type="http://schemas.openxmlformats.org/officeDocument/2006/relationships/image" Target="../media/image2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05.png"/><Relationship Id="rId5" Type="http://schemas.openxmlformats.org/officeDocument/2006/relationships/image" Target="../media/image67.svg"/><Relationship Id="rId4" Type="http://schemas.openxmlformats.org/officeDocument/2006/relationships/image" Target="../media/image292.png"/><Relationship Id="rId9" Type="http://schemas.openxmlformats.org/officeDocument/2006/relationships/image" Target="../media/image88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1.pn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3.png"/><Relationship Id="rId5" Type="http://schemas.openxmlformats.org/officeDocument/2006/relationships/image" Target="../media/image344.png"/><Relationship Id="rId15" Type="http://schemas.openxmlformats.org/officeDocument/2006/relationships/image" Target="../media/image39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0.png"/><Relationship Id="rId14" Type="http://schemas.openxmlformats.org/officeDocument/2006/relationships/image" Target="../media/image27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6.png"/><Relationship Id="rId5" Type="http://schemas.openxmlformats.org/officeDocument/2006/relationships/image" Target="../media/image36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1.png"/><Relationship Id="rId7" Type="http://schemas.openxmlformats.org/officeDocument/2006/relationships/image" Target="../media/image40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24.png"/><Relationship Id="rId5" Type="http://schemas.openxmlformats.org/officeDocument/2006/relationships/image" Target="../media/image32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4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3.png"/><Relationship Id="rId4" Type="http://schemas.openxmlformats.org/officeDocument/2006/relationships/image" Target="../media/image30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9.png"/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06.png"/><Relationship Id="rId5" Type="http://schemas.openxmlformats.org/officeDocument/2006/relationships/image" Target="../media/image40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87.png"/><Relationship Id="rId14" Type="http://schemas.openxmlformats.org/officeDocument/2006/relationships/image" Target="../media/image311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4.png"/><Relationship Id="rId5" Type="http://schemas.openxmlformats.org/officeDocument/2006/relationships/image" Target="../media/image41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3.png"/><Relationship Id="rId14" Type="http://schemas.openxmlformats.org/officeDocument/2006/relationships/image" Target="../media/image323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6.png"/><Relationship Id="rId7" Type="http://schemas.openxmlformats.org/officeDocument/2006/relationships/image" Target="../media/image41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18.png"/><Relationship Id="rId5" Type="http://schemas.openxmlformats.org/officeDocument/2006/relationships/image" Target="../media/image40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0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2.png"/><Relationship Id="rId18" Type="http://schemas.openxmlformats.org/officeDocument/2006/relationships/image" Target="../media/image338.svg"/><Relationship Id="rId3" Type="http://schemas.openxmlformats.org/officeDocument/2006/relationships/image" Target="../media/image386.png"/><Relationship Id="rId7" Type="http://schemas.openxmlformats.org/officeDocument/2006/relationships/image" Target="../media/image420.png"/><Relationship Id="rId12" Type="http://schemas.openxmlformats.org/officeDocument/2006/relationships/image" Target="../media/image237.svg"/><Relationship Id="rId1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7.png"/><Relationship Id="rId5" Type="http://schemas.openxmlformats.org/officeDocument/2006/relationships/image" Target="../media/image419.png"/><Relationship Id="rId15" Type="http://schemas.openxmlformats.org/officeDocument/2006/relationships/image" Target="../media/image423.png"/><Relationship Id="rId10" Type="http://schemas.openxmlformats.org/officeDocument/2006/relationships/image" Target="../media/image332.svg"/><Relationship Id="rId19" Type="http://schemas.openxmlformats.org/officeDocument/2006/relationships/image" Target="../media/image425.png"/><Relationship Id="rId4" Type="http://schemas.openxmlformats.org/officeDocument/2006/relationships/image" Target="../media/image255.svg"/><Relationship Id="rId9" Type="http://schemas.openxmlformats.org/officeDocument/2006/relationships/image" Target="../media/image421.png"/><Relationship Id="rId14" Type="http://schemas.openxmlformats.org/officeDocument/2006/relationships/image" Target="../media/image334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84.png"/><Relationship Id="rId7" Type="http://schemas.openxmlformats.org/officeDocument/2006/relationships/image" Target="../media/image28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18.png"/><Relationship Id="rId5" Type="http://schemas.openxmlformats.org/officeDocument/2006/relationships/image" Target="../media/image42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26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8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8.png"/><Relationship Id="rId4" Type="http://schemas.openxmlformats.org/officeDocument/2006/relationships/image" Target="../media/image342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84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0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0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0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0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0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0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44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0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03.png"/><Relationship Id="rId4" Type="http://schemas.openxmlformats.org/officeDocument/2006/relationships/image" Target="../media/image441.png"/><Relationship Id="rId9" Type="http://schemas.openxmlformats.org/officeDocument/2006/relationships/image" Target="../media/image27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6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5.png"/><Relationship Id="rId5" Type="http://schemas.openxmlformats.org/officeDocument/2006/relationships/image" Target="../media/image28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4.png"/><Relationship Id="rId14" Type="http://schemas.openxmlformats.org/officeDocument/2006/relationships/image" Target="../media/image379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02.png"/><Relationship Id="rId4" Type="http://schemas.openxmlformats.org/officeDocument/2006/relationships/image" Target="../media/image25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6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4.png"/><Relationship Id="rId3" Type="http://schemas.openxmlformats.org/officeDocument/2006/relationships/image" Target="../media/image315.png"/><Relationship Id="rId7" Type="http://schemas.openxmlformats.org/officeDocument/2006/relationships/image" Target="../media/image44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0.png"/><Relationship Id="rId5" Type="http://schemas.openxmlformats.org/officeDocument/2006/relationships/image" Target="../media/image28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9.png"/><Relationship Id="rId14" Type="http://schemas.openxmlformats.org/officeDocument/2006/relationships/image" Target="../media/image71.sv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53.png"/><Relationship Id="rId4" Type="http://schemas.openxmlformats.org/officeDocument/2006/relationships/image" Target="../media/image391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6.png"/><Relationship Id="rId5" Type="http://schemas.openxmlformats.org/officeDocument/2006/relationships/image" Target="../media/image397.svg"/><Relationship Id="rId4" Type="http://schemas.openxmlformats.org/officeDocument/2006/relationships/image" Target="../media/image455.pn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1.png"/><Relationship Id="rId26" Type="http://schemas.openxmlformats.org/officeDocument/2006/relationships/image" Target="../media/image13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9.png"/><Relationship Id="rId42" Type="http://schemas.openxmlformats.org/officeDocument/2006/relationships/image" Target="../media/image143.png"/><Relationship Id="rId47" Type="http://schemas.openxmlformats.org/officeDocument/2006/relationships/image" Target="../media/image444.svg"/><Relationship Id="rId50" Type="http://schemas.openxmlformats.org/officeDocument/2006/relationships/image" Target="../media/image14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6.png"/><Relationship Id="rId76" Type="http://schemas.openxmlformats.org/officeDocument/2006/relationships/image" Target="../media/image16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23.png"/><Relationship Id="rId16" Type="http://schemas.openxmlformats.org/officeDocument/2006/relationships/image" Target="../media/image13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image" Target="../media/image434.svg"/><Relationship Id="rId40" Type="http://schemas.openxmlformats.org/officeDocument/2006/relationships/image" Target="../media/image14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1.png"/><Relationship Id="rId66" Type="http://schemas.openxmlformats.org/officeDocument/2006/relationships/image" Target="../media/image155.png"/><Relationship Id="rId74" Type="http://schemas.openxmlformats.org/officeDocument/2006/relationships/image" Target="../media/image15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1.png"/><Relationship Id="rId81" Type="http://schemas.openxmlformats.org/officeDocument/2006/relationships/image" Target="../media/image478.svg"/><Relationship Id="rId4" Type="http://schemas.openxmlformats.org/officeDocument/2006/relationships/image" Target="../media/image124.png"/><Relationship Id="rId9" Type="http://schemas.openxmlformats.org/officeDocument/2006/relationships/image" Target="../media/image407.sv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424.svg"/><Relationship Id="rId30" Type="http://schemas.openxmlformats.org/officeDocument/2006/relationships/image" Target="../media/image13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6.png"/><Relationship Id="rId56" Type="http://schemas.openxmlformats.org/officeDocument/2006/relationships/image" Target="../media/image150.png"/><Relationship Id="rId64" Type="http://schemas.openxmlformats.org/officeDocument/2006/relationships/image" Target="../media/image15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6.png"/><Relationship Id="rId51" Type="http://schemas.openxmlformats.org/officeDocument/2006/relationships/image" Target="../media/image448.svg"/><Relationship Id="rId72" Type="http://schemas.openxmlformats.org/officeDocument/2006/relationships/image" Target="../media/image158.png"/><Relationship Id="rId80" Type="http://schemas.openxmlformats.org/officeDocument/2006/relationships/image" Target="../media/image162.png"/><Relationship Id="rId3" Type="http://schemas.openxmlformats.org/officeDocument/2006/relationships/image" Target="../media/image401.svg"/><Relationship Id="rId12" Type="http://schemas.openxmlformats.org/officeDocument/2006/relationships/image" Target="../media/image12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32.png"/><Relationship Id="rId41" Type="http://schemas.openxmlformats.org/officeDocument/2006/relationships/image" Target="../media/image438.svg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9.png"/><Relationship Id="rId42" Type="http://schemas.openxmlformats.org/officeDocument/2006/relationships/image" Target="../media/image183.png"/><Relationship Id="rId47" Type="http://schemas.openxmlformats.org/officeDocument/2006/relationships/image" Target="../media/image516.svg"/><Relationship Id="rId50" Type="http://schemas.openxmlformats.org/officeDocument/2006/relationships/image" Target="../media/image18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6.png"/><Relationship Id="rId76" Type="http://schemas.openxmlformats.org/officeDocument/2006/relationships/image" Target="../media/image20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image" Target="../media/image506.svg"/><Relationship Id="rId40" Type="http://schemas.openxmlformats.org/officeDocument/2006/relationships/image" Target="../media/image18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1.png"/><Relationship Id="rId81" Type="http://schemas.openxmlformats.org/officeDocument/2006/relationships/image" Target="../media/image548.svg"/><Relationship Id="rId4" Type="http://schemas.openxmlformats.org/officeDocument/2006/relationships/image" Target="../media/image164.png"/><Relationship Id="rId9" Type="http://schemas.openxmlformats.org/officeDocument/2006/relationships/image" Target="../media/image377.svg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image" Target="../media/image496.svg"/><Relationship Id="rId30" Type="http://schemas.openxmlformats.org/officeDocument/2006/relationships/image" Target="../media/image17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6.png"/><Relationship Id="rId51" Type="http://schemas.openxmlformats.org/officeDocument/2006/relationships/image" Target="../media/image520.svg"/><Relationship Id="rId72" Type="http://schemas.openxmlformats.org/officeDocument/2006/relationships/image" Target="../media/image198.png"/><Relationship Id="rId80" Type="http://schemas.openxmlformats.org/officeDocument/2006/relationships/image" Target="../media/image202.png"/><Relationship Id="rId3" Type="http://schemas.openxmlformats.org/officeDocument/2006/relationships/image" Target="../media/image375.svg"/><Relationship Id="rId12" Type="http://schemas.openxmlformats.org/officeDocument/2006/relationships/image" Target="../media/image16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72.png"/><Relationship Id="rId41" Type="http://schemas.openxmlformats.org/officeDocument/2006/relationships/image" Target="../media/image510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9.png"/><Relationship Id="rId42" Type="http://schemas.openxmlformats.org/officeDocument/2006/relationships/image" Target="../media/image223.png"/><Relationship Id="rId47" Type="http://schemas.openxmlformats.org/officeDocument/2006/relationships/image" Target="../media/image588.svg"/><Relationship Id="rId50" Type="http://schemas.openxmlformats.org/officeDocument/2006/relationships/image" Target="../media/image22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6.png"/><Relationship Id="rId76" Type="http://schemas.openxmlformats.org/officeDocument/2006/relationships/image" Target="../media/image24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03.png"/><Relationship Id="rId16" Type="http://schemas.openxmlformats.org/officeDocument/2006/relationships/image" Target="../media/image21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image" Target="../media/image578.svg"/><Relationship Id="rId40" Type="http://schemas.openxmlformats.org/officeDocument/2006/relationships/image" Target="../media/image22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1.png"/><Relationship Id="rId66" Type="http://schemas.openxmlformats.org/officeDocument/2006/relationships/image" Target="../media/image235.png"/><Relationship Id="rId74" Type="http://schemas.openxmlformats.org/officeDocument/2006/relationships/image" Target="../media/image23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24.png"/><Relationship Id="rId52" Type="http://schemas.openxmlformats.org/officeDocument/2006/relationships/image" Target="../media/image228.png"/><Relationship Id="rId60" Type="http://schemas.openxmlformats.org/officeDocument/2006/relationships/image" Target="../media/image23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1.png"/><Relationship Id="rId81" Type="http://schemas.openxmlformats.org/officeDocument/2006/relationships/image" Target="../media/image616.svg"/><Relationship Id="rId4" Type="http://schemas.openxmlformats.org/officeDocument/2006/relationships/image" Target="../media/image204.png"/><Relationship Id="rId9" Type="http://schemas.openxmlformats.org/officeDocument/2006/relationships/image" Target="../media/image556.svg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image" Target="../media/image570.svg"/><Relationship Id="rId30" Type="http://schemas.openxmlformats.org/officeDocument/2006/relationships/image" Target="../media/image21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6.png"/><Relationship Id="rId56" Type="http://schemas.openxmlformats.org/officeDocument/2006/relationships/image" Target="../media/image230.png"/><Relationship Id="rId64" Type="http://schemas.openxmlformats.org/officeDocument/2006/relationships/image" Target="../media/image23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6.png"/><Relationship Id="rId51" Type="http://schemas.openxmlformats.org/officeDocument/2006/relationships/image" Target="../media/image592.svg"/><Relationship Id="rId72" Type="http://schemas.openxmlformats.org/officeDocument/2006/relationships/image" Target="../media/image238.png"/><Relationship Id="rId80" Type="http://schemas.openxmlformats.org/officeDocument/2006/relationships/image" Target="../media/image242.png"/><Relationship Id="rId3" Type="http://schemas.openxmlformats.org/officeDocument/2006/relationships/image" Target="../media/image550.svg"/><Relationship Id="rId12" Type="http://schemas.openxmlformats.org/officeDocument/2006/relationships/image" Target="../media/image20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1.png"/><Relationship Id="rId46" Type="http://schemas.openxmlformats.org/officeDocument/2006/relationships/image" Target="../media/image22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12.png"/><Relationship Id="rId41" Type="http://schemas.openxmlformats.org/officeDocument/2006/relationships/image" Target="../media/image582.svg"/><Relationship Id="rId54" Type="http://schemas.openxmlformats.org/officeDocument/2006/relationships/image" Target="../media/image229.png"/><Relationship Id="rId62" Type="http://schemas.openxmlformats.org/officeDocument/2006/relationships/image" Target="../media/image233.png"/><Relationship Id="rId70" Type="http://schemas.openxmlformats.org/officeDocument/2006/relationships/image" Target="../media/image23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1.png"/><Relationship Id="rId26" Type="http://schemas.openxmlformats.org/officeDocument/2006/relationships/image" Target="../media/image25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9.png"/><Relationship Id="rId42" Type="http://schemas.openxmlformats.org/officeDocument/2006/relationships/image" Target="../media/image183.png"/><Relationship Id="rId47" Type="http://schemas.openxmlformats.org/officeDocument/2006/relationships/image" Target="../media/image660.svg"/><Relationship Id="rId50" Type="http://schemas.openxmlformats.org/officeDocument/2006/relationships/image" Target="../media/image26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43.png"/><Relationship Id="rId16" Type="http://schemas.openxmlformats.org/officeDocument/2006/relationships/image" Target="../media/image250.png"/><Relationship Id="rId20" Type="http://schemas.openxmlformats.org/officeDocument/2006/relationships/image" Target="../media/image25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8.png"/><Relationship Id="rId62" Type="http://schemas.openxmlformats.org/officeDocument/2006/relationships/image" Target="../media/image2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5.png"/><Relationship Id="rId11" Type="http://schemas.openxmlformats.org/officeDocument/2006/relationships/image" Target="../media/image626.svg"/><Relationship Id="rId24" Type="http://schemas.openxmlformats.org/officeDocument/2006/relationships/image" Target="../media/image254.png"/><Relationship Id="rId32" Type="http://schemas.openxmlformats.org/officeDocument/2006/relationships/image" Target="../media/image258.png"/><Relationship Id="rId37" Type="http://schemas.openxmlformats.org/officeDocument/2006/relationships/image" Target="../media/image652.svg"/><Relationship Id="rId40" Type="http://schemas.openxmlformats.org/officeDocument/2006/relationships/image" Target="../media/image26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63.png"/><Relationship Id="rId52" Type="http://schemas.openxmlformats.org/officeDocument/2006/relationships/image" Target="../media/image267.png"/><Relationship Id="rId60" Type="http://schemas.openxmlformats.org/officeDocument/2006/relationships/image" Target="../media/image271.png"/><Relationship Id="rId65" Type="http://schemas.openxmlformats.org/officeDocument/2006/relationships/image" Target="../media/image678.svg"/><Relationship Id="rId4" Type="http://schemas.openxmlformats.org/officeDocument/2006/relationships/image" Target="../media/image244.png"/><Relationship Id="rId9" Type="http://schemas.openxmlformats.org/officeDocument/2006/relationships/image" Target="../media/image624.svg"/><Relationship Id="rId14" Type="http://schemas.openxmlformats.org/officeDocument/2006/relationships/image" Target="../media/image249.png"/><Relationship Id="rId22" Type="http://schemas.openxmlformats.org/officeDocument/2006/relationships/image" Target="../media/image253.png"/><Relationship Id="rId27" Type="http://schemas.openxmlformats.org/officeDocument/2006/relationships/image" Target="../media/image642.svg"/><Relationship Id="rId30" Type="http://schemas.openxmlformats.org/officeDocument/2006/relationships/image" Target="../media/image25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65.png"/><Relationship Id="rId56" Type="http://schemas.openxmlformats.org/officeDocument/2006/relationships/image" Target="../media/image269.png"/><Relationship Id="rId64" Type="http://schemas.openxmlformats.org/officeDocument/2006/relationships/image" Target="../media/image273.png"/><Relationship Id="rId8" Type="http://schemas.openxmlformats.org/officeDocument/2006/relationships/image" Target="../media/image24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1.png"/><Relationship Id="rId46" Type="http://schemas.openxmlformats.org/officeDocument/2006/relationships/image" Target="../media/image26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31.png"/><Relationship Id="rId26" Type="http://schemas.openxmlformats.org/officeDocument/2006/relationships/image" Target="../media/image13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39.png"/><Relationship Id="rId42" Type="http://schemas.openxmlformats.org/officeDocument/2006/relationships/image" Target="../media/image143.png"/><Relationship Id="rId47" Type="http://schemas.openxmlformats.org/officeDocument/2006/relationships/image" Target="../media/image444.svg"/><Relationship Id="rId50" Type="http://schemas.openxmlformats.org/officeDocument/2006/relationships/image" Target="../media/image14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56.png"/><Relationship Id="rId76" Type="http://schemas.openxmlformats.org/officeDocument/2006/relationships/image" Target="../media/image16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23.png"/><Relationship Id="rId16" Type="http://schemas.openxmlformats.org/officeDocument/2006/relationships/image" Target="../media/image13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image" Target="../media/image434.svg"/><Relationship Id="rId40" Type="http://schemas.openxmlformats.org/officeDocument/2006/relationships/image" Target="../media/image14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51.png"/><Relationship Id="rId66" Type="http://schemas.openxmlformats.org/officeDocument/2006/relationships/image" Target="../media/image155.png"/><Relationship Id="rId74" Type="http://schemas.openxmlformats.org/officeDocument/2006/relationships/image" Target="../media/image15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2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61.png"/><Relationship Id="rId81" Type="http://schemas.openxmlformats.org/officeDocument/2006/relationships/image" Target="../media/image478.svg"/><Relationship Id="rId4" Type="http://schemas.openxmlformats.org/officeDocument/2006/relationships/image" Target="../media/image124.png"/><Relationship Id="rId9" Type="http://schemas.openxmlformats.org/officeDocument/2006/relationships/image" Target="../media/image407.sv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424.svg"/><Relationship Id="rId30" Type="http://schemas.openxmlformats.org/officeDocument/2006/relationships/image" Target="../media/image13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46.png"/><Relationship Id="rId56" Type="http://schemas.openxmlformats.org/officeDocument/2006/relationships/image" Target="../media/image150.png"/><Relationship Id="rId64" Type="http://schemas.openxmlformats.org/officeDocument/2006/relationships/image" Target="../media/image15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26.png"/><Relationship Id="rId51" Type="http://schemas.openxmlformats.org/officeDocument/2006/relationships/image" Target="../media/image448.svg"/><Relationship Id="rId72" Type="http://schemas.openxmlformats.org/officeDocument/2006/relationships/image" Target="../media/image158.png"/><Relationship Id="rId80" Type="http://schemas.openxmlformats.org/officeDocument/2006/relationships/image" Target="../media/image162.png"/><Relationship Id="rId3" Type="http://schemas.openxmlformats.org/officeDocument/2006/relationships/image" Target="../media/image401.svg"/><Relationship Id="rId12" Type="http://schemas.openxmlformats.org/officeDocument/2006/relationships/image" Target="../media/image12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32.png"/><Relationship Id="rId41" Type="http://schemas.openxmlformats.org/officeDocument/2006/relationships/image" Target="../media/image438.svg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79.png"/><Relationship Id="rId42" Type="http://schemas.openxmlformats.org/officeDocument/2006/relationships/image" Target="../media/image183.png"/><Relationship Id="rId47" Type="http://schemas.openxmlformats.org/officeDocument/2006/relationships/image" Target="../media/image516.svg"/><Relationship Id="rId50" Type="http://schemas.openxmlformats.org/officeDocument/2006/relationships/image" Target="../media/image18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96.png"/><Relationship Id="rId76" Type="http://schemas.openxmlformats.org/officeDocument/2006/relationships/image" Target="../media/image20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image" Target="../media/image506.svg"/><Relationship Id="rId40" Type="http://schemas.openxmlformats.org/officeDocument/2006/relationships/image" Target="../media/image18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6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01.png"/><Relationship Id="rId81" Type="http://schemas.openxmlformats.org/officeDocument/2006/relationships/image" Target="../media/image548.svg"/><Relationship Id="rId4" Type="http://schemas.openxmlformats.org/officeDocument/2006/relationships/image" Target="../media/image164.png"/><Relationship Id="rId9" Type="http://schemas.openxmlformats.org/officeDocument/2006/relationships/image" Target="../media/image377.svg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image" Target="../media/image496.svg"/><Relationship Id="rId30" Type="http://schemas.openxmlformats.org/officeDocument/2006/relationships/image" Target="../media/image17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66.png"/><Relationship Id="rId51" Type="http://schemas.openxmlformats.org/officeDocument/2006/relationships/image" Target="../media/image520.svg"/><Relationship Id="rId72" Type="http://schemas.openxmlformats.org/officeDocument/2006/relationships/image" Target="../media/image198.png"/><Relationship Id="rId80" Type="http://schemas.openxmlformats.org/officeDocument/2006/relationships/image" Target="../media/image202.png"/><Relationship Id="rId3" Type="http://schemas.openxmlformats.org/officeDocument/2006/relationships/image" Target="../media/image375.svg"/><Relationship Id="rId12" Type="http://schemas.openxmlformats.org/officeDocument/2006/relationships/image" Target="../media/image16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72.png"/><Relationship Id="rId41" Type="http://schemas.openxmlformats.org/officeDocument/2006/relationships/image" Target="../media/image510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19.png"/><Relationship Id="rId42" Type="http://schemas.openxmlformats.org/officeDocument/2006/relationships/image" Target="../media/image223.png"/><Relationship Id="rId47" Type="http://schemas.openxmlformats.org/officeDocument/2006/relationships/image" Target="../media/image588.svg"/><Relationship Id="rId50" Type="http://schemas.openxmlformats.org/officeDocument/2006/relationships/image" Target="../media/image22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36.png"/><Relationship Id="rId76" Type="http://schemas.openxmlformats.org/officeDocument/2006/relationships/image" Target="../media/image24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03.png"/><Relationship Id="rId16" Type="http://schemas.openxmlformats.org/officeDocument/2006/relationships/image" Target="../media/image21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image" Target="../media/image578.svg"/><Relationship Id="rId40" Type="http://schemas.openxmlformats.org/officeDocument/2006/relationships/image" Target="../media/image22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31.png"/><Relationship Id="rId66" Type="http://schemas.openxmlformats.org/officeDocument/2006/relationships/image" Target="../media/image235.png"/><Relationship Id="rId74" Type="http://schemas.openxmlformats.org/officeDocument/2006/relationships/image" Target="../media/image23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0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24.png"/><Relationship Id="rId52" Type="http://schemas.openxmlformats.org/officeDocument/2006/relationships/image" Target="../media/image228.png"/><Relationship Id="rId60" Type="http://schemas.openxmlformats.org/officeDocument/2006/relationships/image" Target="../media/image23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41.png"/><Relationship Id="rId81" Type="http://schemas.openxmlformats.org/officeDocument/2006/relationships/image" Target="../media/image616.svg"/><Relationship Id="rId4" Type="http://schemas.openxmlformats.org/officeDocument/2006/relationships/image" Target="../media/image204.png"/><Relationship Id="rId9" Type="http://schemas.openxmlformats.org/officeDocument/2006/relationships/image" Target="../media/image556.svg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image" Target="../media/image570.svg"/><Relationship Id="rId30" Type="http://schemas.openxmlformats.org/officeDocument/2006/relationships/image" Target="../media/image21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26.png"/><Relationship Id="rId56" Type="http://schemas.openxmlformats.org/officeDocument/2006/relationships/image" Target="../media/image230.png"/><Relationship Id="rId64" Type="http://schemas.openxmlformats.org/officeDocument/2006/relationships/image" Target="../media/image23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06.png"/><Relationship Id="rId51" Type="http://schemas.openxmlformats.org/officeDocument/2006/relationships/image" Target="../media/image592.svg"/><Relationship Id="rId72" Type="http://schemas.openxmlformats.org/officeDocument/2006/relationships/image" Target="../media/image238.png"/><Relationship Id="rId80" Type="http://schemas.openxmlformats.org/officeDocument/2006/relationships/image" Target="../media/image242.png"/><Relationship Id="rId3" Type="http://schemas.openxmlformats.org/officeDocument/2006/relationships/image" Target="../media/image550.svg"/><Relationship Id="rId12" Type="http://schemas.openxmlformats.org/officeDocument/2006/relationships/image" Target="../media/image20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21.png"/><Relationship Id="rId46" Type="http://schemas.openxmlformats.org/officeDocument/2006/relationships/image" Target="../media/image22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12.png"/><Relationship Id="rId41" Type="http://schemas.openxmlformats.org/officeDocument/2006/relationships/image" Target="../media/image582.svg"/><Relationship Id="rId54" Type="http://schemas.openxmlformats.org/officeDocument/2006/relationships/image" Target="../media/image229.png"/><Relationship Id="rId62" Type="http://schemas.openxmlformats.org/officeDocument/2006/relationships/image" Target="../media/image233.png"/><Relationship Id="rId70" Type="http://schemas.openxmlformats.org/officeDocument/2006/relationships/image" Target="../media/image23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51.png"/><Relationship Id="rId26" Type="http://schemas.openxmlformats.org/officeDocument/2006/relationships/image" Target="../media/image25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59.png"/><Relationship Id="rId42" Type="http://schemas.openxmlformats.org/officeDocument/2006/relationships/image" Target="../media/image183.png"/><Relationship Id="rId47" Type="http://schemas.openxmlformats.org/officeDocument/2006/relationships/image" Target="../media/image660.svg"/><Relationship Id="rId50" Type="http://schemas.openxmlformats.org/officeDocument/2006/relationships/image" Target="../media/image26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43.png"/><Relationship Id="rId16" Type="http://schemas.openxmlformats.org/officeDocument/2006/relationships/image" Target="../media/image250.png"/><Relationship Id="rId20" Type="http://schemas.openxmlformats.org/officeDocument/2006/relationships/image" Target="../media/image25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68.png"/><Relationship Id="rId62" Type="http://schemas.openxmlformats.org/officeDocument/2006/relationships/image" Target="../media/image2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5.png"/><Relationship Id="rId11" Type="http://schemas.openxmlformats.org/officeDocument/2006/relationships/image" Target="../media/image626.svg"/><Relationship Id="rId24" Type="http://schemas.openxmlformats.org/officeDocument/2006/relationships/image" Target="../media/image254.png"/><Relationship Id="rId32" Type="http://schemas.openxmlformats.org/officeDocument/2006/relationships/image" Target="../media/image258.png"/><Relationship Id="rId37" Type="http://schemas.openxmlformats.org/officeDocument/2006/relationships/image" Target="../media/image652.svg"/><Relationship Id="rId40" Type="http://schemas.openxmlformats.org/officeDocument/2006/relationships/image" Target="../media/image26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7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4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63.png"/><Relationship Id="rId52" Type="http://schemas.openxmlformats.org/officeDocument/2006/relationships/image" Target="../media/image267.png"/><Relationship Id="rId60" Type="http://schemas.openxmlformats.org/officeDocument/2006/relationships/image" Target="../media/image271.png"/><Relationship Id="rId65" Type="http://schemas.openxmlformats.org/officeDocument/2006/relationships/image" Target="../media/image678.svg"/><Relationship Id="rId4" Type="http://schemas.openxmlformats.org/officeDocument/2006/relationships/image" Target="../media/image244.png"/><Relationship Id="rId9" Type="http://schemas.openxmlformats.org/officeDocument/2006/relationships/image" Target="../media/image624.svg"/><Relationship Id="rId14" Type="http://schemas.openxmlformats.org/officeDocument/2006/relationships/image" Target="../media/image249.png"/><Relationship Id="rId22" Type="http://schemas.openxmlformats.org/officeDocument/2006/relationships/image" Target="../media/image253.png"/><Relationship Id="rId27" Type="http://schemas.openxmlformats.org/officeDocument/2006/relationships/image" Target="../media/image642.svg"/><Relationship Id="rId30" Type="http://schemas.openxmlformats.org/officeDocument/2006/relationships/image" Target="../media/image25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65.png"/><Relationship Id="rId56" Type="http://schemas.openxmlformats.org/officeDocument/2006/relationships/image" Target="../media/image269.png"/><Relationship Id="rId64" Type="http://schemas.openxmlformats.org/officeDocument/2006/relationships/image" Target="../media/image273.png"/><Relationship Id="rId8" Type="http://schemas.openxmlformats.org/officeDocument/2006/relationships/image" Target="../media/image24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4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61.png"/><Relationship Id="rId46" Type="http://schemas.openxmlformats.org/officeDocument/2006/relationships/image" Target="../media/image264.png"/><Relationship Id="rId59" Type="http://schemas.openxmlformats.org/officeDocument/2006/relationships/image" Target="../media/image67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6.png"/><Relationship Id="rId5" Type="http://schemas.openxmlformats.org/officeDocument/2006/relationships/image" Target="../media/image37.svg"/><Relationship Id="rId4" Type="http://schemas.openxmlformats.org/officeDocument/2006/relationships/image" Target="../media/image275.png"/><Relationship Id="rId9" Type="http://schemas.openxmlformats.org/officeDocument/2006/relationships/image" Target="../media/image41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0.png"/><Relationship Id="rId5" Type="http://schemas.openxmlformats.org/officeDocument/2006/relationships/image" Target="../media/image45.svg"/><Relationship Id="rId4" Type="http://schemas.openxmlformats.org/officeDocument/2006/relationships/image" Target="../media/image279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6.png"/><Relationship Id="rId4" Type="http://schemas.openxmlformats.org/officeDocument/2006/relationships/image" Target="../media/image283.png"/><Relationship Id="rId9" Type="http://schemas.openxmlformats.org/officeDocument/2006/relationships/image" Target="../media/image4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3.png"/><Relationship Id="rId18" Type="http://schemas.openxmlformats.org/officeDocument/2006/relationships/image" Target="../media/image73.sv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12" Type="http://schemas.openxmlformats.org/officeDocument/2006/relationships/image" Target="../media/image67.sv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1.png"/><Relationship Id="rId14" Type="http://schemas.openxmlformats.org/officeDocument/2006/relationships/image" Target="../media/image6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png"/><Relationship Id="rId5" Type="http://schemas.openxmlformats.org/officeDocument/2006/relationships/image" Target="../media/image37.svg"/><Relationship Id="rId4" Type="http://schemas.openxmlformats.org/officeDocument/2006/relationships/image" Target="../media/image275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0.png"/><Relationship Id="rId5" Type="http://schemas.openxmlformats.org/officeDocument/2006/relationships/image" Target="../media/image45.svg"/><Relationship Id="rId4" Type="http://schemas.openxmlformats.org/officeDocument/2006/relationships/image" Target="../media/image279.png"/><Relationship Id="rId9" Type="http://schemas.openxmlformats.org/officeDocument/2006/relationships/image" Target="../media/image4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6.png"/><Relationship Id="rId4" Type="http://schemas.openxmlformats.org/officeDocument/2006/relationships/image" Target="../media/image283.png"/><Relationship Id="rId9" Type="http://schemas.openxmlformats.org/officeDocument/2006/relationships/image" Target="../media/image49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3.png"/><Relationship Id="rId18" Type="http://schemas.openxmlformats.org/officeDocument/2006/relationships/image" Target="../media/image73.sv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12" Type="http://schemas.openxmlformats.org/officeDocument/2006/relationships/image" Target="../media/image67.sv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1.png"/><Relationship Id="rId14" Type="http://schemas.openxmlformats.org/officeDocument/2006/relationships/image" Target="../media/image6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6.png"/><Relationship Id="rId5" Type="http://schemas.openxmlformats.org/officeDocument/2006/relationships/image" Target="../media/image37.svg"/><Relationship Id="rId4" Type="http://schemas.openxmlformats.org/officeDocument/2006/relationships/image" Target="../media/image275.png"/><Relationship Id="rId9" Type="http://schemas.openxmlformats.org/officeDocument/2006/relationships/image" Target="../media/image4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0.png"/><Relationship Id="rId5" Type="http://schemas.openxmlformats.org/officeDocument/2006/relationships/image" Target="../media/image45.svg"/><Relationship Id="rId4" Type="http://schemas.openxmlformats.org/officeDocument/2006/relationships/image" Target="../media/image279.png"/><Relationship Id="rId9" Type="http://schemas.openxmlformats.org/officeDocument/2006/relationships/image" Target="../media/image4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3.png"/><Relationship Id="rId18" Type="http://schemas.openxmlformats.org/officeDocument/2006/relationships/image" Target="../media/image73.sv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12" Type="http://schemas.openxmlformats.org/officeDocument/2006/relationships/image" Target="../media/image67.sv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1.png"/><Relationship Id="rId14" Type="http://schemas.openxmlformats.org/officeDocument/2006/relationships/image" Target="../media/image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97.png"/><Relationship Id="rId4" Type="http://schemas.openxmlformats.org/officeDocument/2006/relationships/image" Target="../media/image76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86.png"/><Relationship Id="rId4" Type="http://schemas.openxmlformats.org/officeDocument/2006/relationships/image" Target="../media/image283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99.jpeg"/><Relationship Id="rId7" Type="http://schemas.openxmlformats.org/officeDocument/2006/relationships/image" Target="../media/image49.svg"/><Relationship Id="rId12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87.png"/><Relationship Id="rId4" Type="http://schemas.openxmlformats.org/officeDocument/2006/relationships/image" Target="../media/image283.png"/><Relationship Id="rId9" Type="http://schemas.openxmlformats.org/officeDocument/2006/relationships/image" Target="../media/image5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1.png"/><Relationship Id="rId7" Type="http://schemas.openxmlformats.org/officeDocument/2006/relationships/image" Target="../media/image3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02.png"/><Relationship Id="rId4" Type="http://schemas.openxmlformats.org/officeDocument/2006/relationships/image" Target="../media/image25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0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08.png"/><Relationship Id="rId5" Type="http://schemas.openxmlformats.org/officeDocument/2006/relationships/image" Target="../media/image28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1.jpeg"/><Relationship Id="rId4" Type="http://schemas.openxmlformats.org/officeDocument/2006/relationships/image" Target="../media/image310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3.png"/><Relationship Id="rId4" Type="http://schemas.openxmlformats.org/officeDocument/2006/relationships/image" Target="../media/image94.svg"/><Relationship Id="rId9" Type="http://schemas.openxmlformats.org/officeDocument/2006/relationships/image" Target="../media/image31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88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8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19.png"/><Relationship Id="rId4" Type="http://schemas.openxmlformats.org/officeDocument/2006/relationships/image" Target="../media/image316.png"/><Relationship Id="rId9" Type="http://schemas.openxmlformats.org/officeDocument/2006/relationships/image" Target="../media/image10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3.png"/><Relationship Id="rId4" Type="http://schemas.openxmlformats.org/officeDocument/2006/relationships/image" Target="../media/image319.png"/><Relationship Id="rId9" Type="http://schemas.openxmlformats.org/officeDocument/2006/relationships/image" Target="../media/image113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16.png"/><Relationship Id="rId7" Type="http://schemas.openxmlformats.org/officeDocument/2006/relationships/image" Target="../media/image32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27.png"/><Relationship Id="rId5" Type="http://schemas.openxmlformats.org/officeDocument/2006/relationships/image" Target="../media/image31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9.png"/><Relationship Id="rId5" Type="http://schemas.openxmlformats.org/officeDocument/2006/relationships/image" Target="../media/image125.svg"/><Relationship Id="rId4" Type="http://schemas.openxmlformats.org/officeDocument/2006/relationships/image" Target="../media/image328.png"/><Relationship Id="rId9" Type="http://schemas.openxmlformats.org/officeDocument/2006/relationships/image" Target="../media/image129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buttons.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157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grid system 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43432</TotalTime>
  <Words>11821</Words>
  <Application>Microsoft Office PowerPoint</Application>
  <PresentationFormat>ユーザー設定</PresentationFormat>
  <Paragraphs>2596</Paragraphs>
  <Slides>164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164</vt:i4>
      </vt:variant>
    </vt:vector>
  </HeadingPairs>
  <TitlesOfParts>
    <vt:vector size="169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979</cp:revision>
  <dcterms:created xsi:type="dcterms:W3CDTF">2018-06-24T09:54:07Z</dcterms:created>
  <dcterms:modified xsi:type="dcterms:W3CDTF">2021-08-21T08:57:27Z</dcterms:modified>
</cp:coreProperties>
</file>